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1" r:id="rId8"/>
    <p:sldId id="261" r:id="rId9"/>
    <p:sldId id="272" r:id="rId10"/>
    <p:sldId id="262" r:id="rId11"/>
    <p:sldId id="263" r:id="rId12"/>
    <p:sldId id="264" r:id="rId13"/>
    <p:sldId id="273" r:id="rId14"/>
    <p:sldId id="265" r:id="rId15"/>
    <p:sldId id="266" r:id="rId16"/>
    <p:sldId id="274" r:id="rId17"/>
    <p:sldId id="267" r:id="rId18"/>
    <p:sldId id="276" r:id="rId19"/>
    <p:sldId id="275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2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43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5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59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48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71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0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42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3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88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9DB0-B020-4838-8E90-B1C2A5EF5EBD}" type="datetimeFigureOut">
              <a:rPr lang="en-IN" smtClean="0"/>
              <a:t>09-05-2022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52B6-20AE-4B82-9358-BCFAEAA59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75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776B8-DCE8-7390-0EDE-BB597B94A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5ABBF-25E4-3215-9FD2-792289535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1045987"/>
            <a:ext cx="4023359" cy="3333554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Team Members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/>
              <a:t>Daksh Rawat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Avni Mitawalkar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Nikita Jarile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Sanket Koli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Manoj Yathindra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Thagadurs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 Wang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Divya Kotapati </a:t>
            </a:r>
            <a:endParaRPr lang="en-US" sz="20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1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5B1D-A9B0-6AAD-0308-44BC7200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95" y="4879701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dirty="0">
                <a:effectLst/>
              </a:rPr>
              <a:t>Use Case Diagrams (UML)</a:t>
            </a:r>
            <a:br>
              <a:rPr lang="en-US" sz="3800" b="1" dirty="0">
                <a:effectLst/>
              </a:rPr>
            </a:br>
            <a:r>
              <a:rPr lang="en-US" sz="3800" b="1" dirty="0">
                <a:effectLst/>
              </a:rPr>
              <a:t>(Presenter:- Sen Wang)</a:t>
            </a:r>
            <a:endParaRPr lang="en-US" sz="3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24693-00E3-0322-4A13-AA18458D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2797" cy="4502330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F3655D-19FC-01A9-3A7D-5FC9E8E7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4" y="0"/>
            <a:ext cx="5892796" cy="45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6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D94BC-6F21-D9F2-B5BA-7AF809C4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73" y="1120285"/>
            <a:ext cx="3849620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Activity Diagram (UML</a:t>
            </a: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Divya Kotapati)</a:t>
            </a:r>
            <a:endParaRPr lang="en-US" sz="2500" b="1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1F86-277E-BB61-DA20-C1C6DB4B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7" y="0"/>
            <a:ext cx="7395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E6561-658C-9467-FCA5-DA3494DC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90" y="1686342"/>
            <a:ext cx="3731986" cy="2809875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Data-flow Diagrams (Logical)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Daksh Rawat)</a:t>
            </a:r>
            <a:endParaRPr lang="en-US" sz="2500" b="1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DCF51-0539-F691-4C01-27FD6F44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6" y="0"/>
            <a:ext cx="73956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7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77072-F6BE-3DEB-D079-0DE4055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1265428"/>
            <a:ext cx="402045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Data-flow Diagrams (Physical)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Daksh Rawat)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2831B-969A-BF6D-378A-70B20856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7" y="0"/>
            <a:ext cx="73956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8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72B48-C131-DEDB-6074-08A3DDCF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120285"/>
            <a:ext cx="3673929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Functional Requirements (User Stories)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Sanket Koli)</a:t>
            </a:r>
            <a:endParaRPr lang="en-US" sz="2500" b="1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AE657-896A-35C9-4229-48B91ED7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6" y="0"/>
            <a:ext cx="7395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E756-FF1A-CFF0-07CF-B4349A92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71" y="2074363"/>
            <a:ext cx="3015063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ER Diagram (Conceptual)</a:t>
            </a: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Manoj Yathindra </a:t>
            </a:r>
            <a:r>
              <a:rPr lang="en-US" sz="2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Thagadurs</a:t>
            </a: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en-US" sz="2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E0A2-B3E5-2213-F3B2-A19E4792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86" y="0"/>
            <a:ext cx="86505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5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8070F-CE5A-D348-27A1-BC2B38AF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74363"/>
            <a:ext cx="3029577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ER Diagram (Logical)</a:t>
            </a: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Manoj Yathindra </a:t>
            </a:r>
            <a:r>
              <a:rPr lang="en-US" sz="22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Thagadurs</a:t>
            </a: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BAB7-5E5E-92FE-9F5B-B4984562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4" y="0"/>
            <a:ext cx="86214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8C382-4AE6-74D6-D94A-87CA802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Source code sample </a:t>
            </a:r>
            <a:b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(Presenter:- Nikita Jarile)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223357-BE52-67F5-C855-E8C633AC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3" y="2365285"/>
            <a:ext cx="5708343" cy="3938756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FCB3D9-C268-88B8-FDE4-E6CAEFEA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64" y="2365285"/>
            <a:ext cx="5708343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7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8C382-4AE6-74D6-D94A-87CA802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Source code sample </a:t>
            </a:r>
            <a:b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5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(Presenter:- Nikita Jarile)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7A56F9-0F37-33AE-E6B6-7F0B7F05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7" y="2365285"/>
            <a:ext cx="5470495" cy="3938756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A4BDEE-8424-0255-09E8-95D725EE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382196"/>
            <a:ext cx="5828261" cy="39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8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4B29A-A6CB-4828-1C30-D438AD8E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/>
              </a:rPr>
              <a:t>GitHub repository slides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1687-5CF1-4287-16E0-A35DF43D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7"/>
            <a:ext cx="5892796" cy="412242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53EE45-CB4B-4918-4E1A-B232943DC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9203" y="0"/>
            <a:ext cx="5892796" cy="41353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7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F92A6-2E85-D652-4BBD-F99B354E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3" y="2076055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of Documents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06DF24-5C70-A408-F35B-A3C3BB782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818150"/>
              </p:ext>
            </p:extLst>
          </p:nvPr>
        </p:nvGraphicFramePr>
        <p:xfrm>
          <a:off x="4082143" y="1263801"/>
          <a:ext cx="7188199" cy="37816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7188199">
                  <a:extLst>
                    <a:ext uri="{9D8B030D-6E8A-4147-A177-3AD203B41FA5}">
                      <a16:colId xmlns:a16="http://schemas.microsoft.com/office/drawing/2014/main" val="1949198275"/>
                    </a:ext>
                  </a:extLst>
                </a:gridCol>
              </a:tblGrid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BRM Diagram; User Role </a:t>
                      </a:r>
                      <a:endParaRPr lang="en-IN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3705556350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Context Diagram; System Interface Table </a:t>
                      </a:r>
                      <a:endParaRPr lang="en-IN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1097997374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Architecture Diagram; (Logical and Process view)</a:t>
                      </a:r>
                      <a:endParaRPr lang="en-IN" sz="180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675585303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RCT (Functional Decomposition, Supplementary Requirements)</a:t>
                      </a:r>
                      <a:endParaRPr lang="en-IN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3936391487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Use Case Diagrams (UML)</a:t>
                      </a:r>
                      <a:endParaRPr lang="en-IN" sz="180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2011936462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Activity Diagram (UML)</a:t>
                      </a:r>
                      <a:endParaRPr lang="en-IN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4056110518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Data-flow Diagrams (Logical and Physical)</a:t>
                      </a:r>
                      <a:endParaRPr lang="en-IN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3828075369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Functional Requirements (User Stories)</a:t>
                      </a:r>
                      <a:endParaRPr lang="en-IN" sz="180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2847836074"/>
                  </a:ext>
                </a:extLst>
              </a:tr>
              <a:tr h="311812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ER Diagram (Conceptual, and Logical)</a:t>
                      </a:r>
                      <a:endParaRPr lang="en-IN" sz="1800">
                        <a:solidFill>
                          <a:schemeClr val="bg2"/>
                        </a:solidFill>
                      </a:endParaRP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2288071995"/>
                  </a:ext>
                </a:extLst>
              </a:tr>
              <a:tr h="588654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Source code sample (part of Demo) + GitHub repository slides (Images)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Test Plan Document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Application Demo</a:t>
                      </a:r>
                    </a:p>
                  </a:txBody>
                  <a:tcPr marL="68258" marR="68258" marT="0" marB="0"/>
                </a:tc>
                <a:extLst>
                  <a:ext uri="{0D108BD9-81ED-4DB2-BD59-A6C34878D82A}">
                    <a16:rowId xmlns:a16="http://schemas.microsoft.com/office/drawing/2014/main" val="3477149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728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8255-2EA1-1181-95F8-226D37E4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86" y="621079"/>
            <a:ext cx="4944871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dirty="0">
                <a:effectLst/>
              </a:rPr>
              <a:t>Test Plan Document </a:t>
            </a:r>
            <a:br>
              <a:rPr lang="en-US" sz="2500" b="1" dirty="0">
                <a:effectLst/>
              </a:rPr>
            </a:br>
            <a:br>
              <a:rPr lang="en-US" sz="2500" b="1" dirty="0">
                <a:effectLst/>
              </a:rPr>
            </a:br>
            <a:r>
              <a:rPr lang="en-US" sz="2500" b="1" dirty="0">
                <a:effectLst/>
              </a:rPr>
              <a:t>(Presenter:- Divya Kotapati)</a:t>
            </a:r>
            <a:endParaRPr lang="en-US" sz="25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82673-200B-A949-4E49-27059423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820" y="321734"/>
            <a:ext cx="3740359" cy="2739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B21986-1F4A-CB62-28C6-B098C7C9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58" y="3796452"/>
            <a:ext cx="2137217" cy="25598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94FBD-2772-4D8E-0EEB-1BAD7B7C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605" y="3796452"/>
            <a:ext cx="2352173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708FC-1737-284D-1F58-0471C5B1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" t="543" r="259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8B412-E079-5119-0805-512B9532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effectLst/>
              </a:rPr>
              <a:t>Application Demo</a:t>
            </a:r>
            <a:endParaRPr lang="en-US" sz="48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0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B74744A-68A2-5DF8-40BE-B802F62E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5E0F6-1120-747D-59B5-D73010F9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Thank you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0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AB0F8-D9D6-97F4-F264-757866E8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074363"/>
            <a:ext cx="2957005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BRM Diagram; User Role</a:t>
            </a: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(Presenter:- Avni Mitawalkar)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F1B1-B064-6E75-E5B4-3296B816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4" y="0"/>
            <a:ext cx="86214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FE022-3275-C4AB-B034-5A6AB72A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Context Diagram</a:t>
            </a:r>
            <a:br>
              <a:rPr lang="en-US" sz="2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Sen Wang)</a:t>
            </a:r>
            <a:endParaRPr lang="en-US" sz="2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34C7-485C-9636-414B-6E723A50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194" y="1673"/>
            <a:ext cx="861880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FE022-3275-C4AB-B034-5A6AB72A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074363"/>
            <a:ext cx="298603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Context Diagram; System Interface Table </a:t>
            </a: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Sen Wang)</a:t>
            </a:r>
            <a:endParaRPr lang="en-US" sz="2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90E78-D01B-3ECF-CA7B-64E95E61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58" y="0"/>
            <a:ext cx="867954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DAAF7-4AD6-4042-3D3F-A21C692E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74363"/>
            <a:ext cx="3029577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Architecture Diagram; (Logical View)</a:t>
            </a:r>
            <a:b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Nikita Jarile)</a:t>
            </a:r>
            <a:endParaRPr lang="en-US" sz="2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CFA10-B89D-EF7C-7781-19EE4271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4" y="0"/>
            <a:ext cx="86214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725CA-096F-AB13-7756-093F65C0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3828"/>
            <a:ext cx="4654293" cy="280987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Architecture Diagram; </a:t>
            </a:r>
            <a:r>
              <a:rPr lang="en-US" sz="25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Process view)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Nikita Jarile)</a:t>
            </a:r>
            <a:endParaRPr lang="en-US" sz="25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A36719-7CFD-CFD3-8EC6-6878EBB8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6" y="0"/>
            <a:ext cx="73956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3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C5A71-7336-0E3C-8E9B-6D20222F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20285"/>
            <a:ext cx="4165600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RCT (Functional Decomposition)</a:t>
            </a: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(Presenter:- Avni Mitawalkar)</a:t>
            </a:r>
            <a:endParaRPr lang="en-US" sz="2500" b="1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9E98A-5B00-4789-980A-C7C0A8BC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67" y="0"/>
            <a:ext cx="73956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3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E154C-D68E-C152-B4C3-75E850C4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074363"/>
            <a:ext cx="3029577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RCT 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Supplementary Requirements)</a:t>
            </a: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(Presenter:- Avni Mitawalkar)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F6116-CD54-9785-34D6-10F519F2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4" y="0"/>
            <a:ext cx="862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327</Words>
  <Application>Microsoft Office PowerPoint</Application>
  <PresentationFormat>Widescreen</PresentationFormat>
  <Paragraphs>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List of Documents </vt:lpstr>
      <vt:lpstr>BRM Diagram; User Role  (Presenter:- Avni Mitawalkar)</vt:lpstr>
      <vt:lpstr>Context Diagram  (Presenter:- Sen Wang)</vt:lpstr>
      <vt:lpstr>Context Diagram; System Interface Table   (Presenter:- Sen Wang)</vt:lpstr>
      <vt:lpstr>Architecture Diagram; (Logical View)  (Presenter:- Nikita Jarile)</vt:lpstr>
      <vt:lpstr>Architecture Diagram; (Process view)  (Presenter:- Nikita Jarile)</vt:lpstr>
      <vt:lpstr>RCT (Functional Decomposition)  (Presenter:- Avni Mitawalkar)</vt:lpstr>
      <vt:lpstr>RCT (Supplementary Requirements)  (Presenter:- Avni Mitawalkar)</vt:lpstr>
      <vt:lpstr>Use Case Diagrams (UML) (Presenter:- Sen Wang)</vt:lpstr>
      <vt:lpstr>Activity Diagram (UML)  (Presenter:- Divya Kotapati)</vt:lpstr>
      <vt:lpstr>Data-flow Diagrams (Logical)  (Presenter:- Daksh Rawat)</vt:lpstr>
      <vt:lpstr>Data-flow Diagrams (Physical)  (Presenter:- Daksh Rawat) </vt:lpstr>
      <vt:lpstr>Functional Requirements (User Stories)  (Presenter:- Sanket Koli)</vt:lpstr>
      <vt:lpstr>ER Diagram (Conceptual)  (Presenter:- Manoj Yathindra Thagadurs)</vt:lpstr>
      <vt:lpstr>ER Diagram (Logical)  (Presenter:- Manoj Yathindra Thagadurs)</vt:lpstr>
      <vt:lpstr>Source code sample  (Presenter:- Nikita Jarile)</vt:lpstr>
      <vt:lpstr>Source code sample  (Presenter:- Nikita Jarile)</vt:lpstr>
      <vt:lpstr>GitHub repository slides</vt:lpstr>
      <vt:lpstr>Test Plan Document   (Presenter:- Divya Kotapati)</vt:lpstr>
      <vt:lpstr>Application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Rawat, Mr. Daksh Suraj</dc:creator>
  <cp:lastModifiedBy>Rawat, Mr. Daksh Suraj</cp:lastModifiedBy>
  <cp:revision>25</cp:revision>
  <dcterms:created xsi:type="dcterms:W3CDTF">2022-05-07T19:47:24Z</dcterms:created>
  <dcterms:modified xsi:type="dcterms:W3CDTF">2022-05-09T20:30:18Z</dcterms:modified>
</cp:coreProperties>
</file>